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6"/>
  </p:notesMasterIdLst>
  <p:handoutMasterIdLst>
    <p:handoutMasterId r:id="rId17"/>
  </p:handoutMasterIdLst>
  <p:sldIdLst>
    <p:sldId id="288" r:id="rId5"/>
    <p:sldId id="289" r:id="rId6"/>
    <p:sldId id="297" r:id="rId7"/>
    <p:sldId id="292" r:id="rId8"/>
    <p:sldId id="293" r:id="rId9"/>
    <p:sldId id="298" r:id="rId10"/>
    <p:sldId id="299" r:id="rId11"/>
    <p:sldId id="294" r:id="rId12"/>
    <p:sldId id="295" r:id="rId13"/>
    <p:sldId id="296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9"/>
    <a:srgbClr val="A0A1A3"/>
    <a:srgbClr val="578E66"/>
    <a:srgbClr val="A5A6A8"/>
    <a:srgbClr val="ABD037"/>
    <a:srgbClr val="4AB048"/>
    <a:srgbClr val="489341"/>
    <a:srgbClr val="E6007E"/>
    <a:srgbClr val="8A8C8E"/>
    <a:srgbClr val="239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5345" autoAdjust="0"/>
  </p:normalViewPr>
  <p:slideViewPr>
    <p:cSldViewPr snapToObjects="1">
      <p:cViewPr varScale="1">
        <p:scale>
          <a:sx n="94" d="100"/>
          <a:sy n="94" d="100"/>
        </p:scale>
        <p:origin x="984" y="82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16/11/2016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Reflectie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Samenwerking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Taakverdeling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Communicatie</a:t>
            </a:r>
          </a:p>
          <a:p>
            <a:pPr marL="342900" lvl="1" indent="0">
              <a:buSzPct val="125000"/>
              <a:buNone/>
            </a:pPr>
            <a:endParaRPr lang="nl-BE" dirty="0" smtClean="0"/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Analyse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Contact klant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Test </a:t>
            </a:r>
            <a:r>
              <a:rPr lang="nl-BE" dirty="0" err="1" smtClean="0"/>
              <a:t>coverage</a:t>
            </a:r>
            <a:endParaRPr lang="nl-BE" dirty="0" smtClean="0"/>
          </a:p>
          <a:p>
            <a:pPr lvl="1">
              <a:buSzPct val="125000"/>
              <a:buBlip>
                <a:blip r:embed="rId2"/>
              </a:buBlip>
            </a:pPr>
            <a:r>
              <a:rPr lang="nl-BE" dirty="0"/>
              <a:t> </a:t>
            </a:r>
            <a:r>
              <a:rPr lang="nl-BE" dirty="0" smtClean="0"/>
              <a:t>TDD-approach toepassen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8" y="260648"/>
            <a:ext cx="8658225" cy="3829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5978" y="4661522"/>
            <a:ext cx="5908054" cy="2292801"/>
          </a:xfrm>
        </p:spPr>
        <p:txBody>
          <a:bodyPr/>
          <a:lstStyle/>
          <a:p>
            <a:r>
              <a:rPr lang="nl-BE" dirty="0" err="1" smtClean="0"/>
              <a:t>Rair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sz="2400" dirty="0" err="1" smtClean="0"/>
              <a:t>Airline</a:t>
            </a:r>
            <a:r>
              <a:rPr lang="nl-BE" sz="2400" dirty="0" smtClean="0"/>
              <a:t> Ticket Broker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5976" y="3777585"/>
            <a:ext cx="5908053" cy="875551"/>
          </a:xfrm>
        </p:spPr>
        <p:txBody>
          <a:bodyPr/>
          <a:lstStyle/>
          <a:p>
            <a:r>
              <a:rPr lang="nl-BE" dirty="0" err="1"/>
              <a:t>Shenno</a:t>
            </a:r>
            <a:r>
              <a:rPr lang="nl-BE" dirty="0"/>
              <a:t> WILLAERT </a:t>
            </a:r>
            <a:r>
              <a:rPr lang="nl-BE" dirty="0" smtClean="0"/>
              <a:t> &amp; Wesley </a:t>
            </a:r>
            <a:r>
              <a:rPr lang="nl-BE" dirty="0"/>
              <a:t>Van Malcot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578E66"/>
                </a:solidFill>
              </a:rPr>
              <a:t>Agenda</a:t>
            </a:r>
            <a:endParaRPr lang="en-US" dirty="0">
              <a:solidFill>
                <a:srgbClr val="578E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Planning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Technische aanpak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Knelpunten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Demo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Reflectie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</a:t>
            </a:r>
            <a:r>
              <a:rPr lang="nl-BE" dirty="0" smtClean="0"/>
              <a:t>Analyse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Dataschema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Setup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CI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Basic lay-out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/>
              <a:t> </a:t>
            </a:r>
            <a:r>
              <a:rPr lang="nl-BE" dirty="0" smtClean="0"/>
              <a:t>‘Vlucht aanmaken’ flow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Parallel functionaliteit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Dagelijkse stand-up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Finale lay-out 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Presentatie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Technische 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</a:t>
            </a:r>
            <a:r>
              <a:rPr lang="nl-BE" dirty="0" smtClean="0"/>
              <a:t>Datamodel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Template project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</a:t>
            </a:r>
            <a:r>
              <a:rPr lang="nl-BE" dirty="0" err="1" smtClean="0"/>
              <a:t>Primefaces</a:t>
            </a:r>
            <a:r>
              <a:rPr lang="nl-BE" dirty="0" smtClean="0"/>
              <a:t> &amp; Bootstrap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Prijsberekening</a:t>
            </a:r>
            <a:endParaRPr lang="nl-B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592" y="1556792"/>
            <a:ext cx="2582416" cy="2582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03" y="1342337"/>
            <a:ext cx="6858594" cy="4892464"/>
          </a:xfrm>
        </p:spPr>
      </p:pic>
    </p:spTree>
    <p:extLst>
      <p:ext uri="{BB962C8B-B14F-4D97-AF65-F5344CB8AC3E}">
        <p14:creationId xmlns:p14="http://schemas.microsoft.com/office/powerpoint/2010/main" val="7107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Prijsberekening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59"/>
            <a:ext cx="7886700" cy="1509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u="sng" dirty="0" smtClean="0">
                <a:solidFill>
                  <a:srgbClr val="A0A1A3"/>
                </a:solidFill>
              </a:rPr>
              <a:t>Gegeven</a:t>
            </a:r>
            <a:r>
              <a:rPr lang="nl-BE" sz="1600" u="sng" dirty="0" smtClean="0"/>
              <a:t>:</a:t>
            </a:r>
          </a:p>
          <a:p>
            <a:pPr marL="0" indent="0">
              <a:buNone/>
            </a:pPr>
            <a:endParaRPr lang="nl-BE" sz="1600" i="1" dirty="0"/>
          </a:p>
          <a:p>
            <a:pPr marL="0" indent="0">
              <a:buNone/>
            </a:pP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95946"/>
            <a:ext cx="3495675" cy="752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27850"/>
            <a:ext cx="4572000" cy="695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861940"/>
            <a:ext cx="4698926" cy="120818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nl-BE" sz="1600" u="sng" dirty="0" smtClean="0">
                <a:solidFill>
                  <a:srgbClr val="8A8C8E"/>
                </a:solidFill>
              </a:rPr>
              <a:t>Volumekorting irrelevant:</a:t>
            </a:r>
            <a:endParaRPr lang="nl-BE" sz="1600" u="sng" dirty="0">
              <a:solidFill>
                <a:srgbClr val="8A8C8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10222"/>
            <a:ext cx="5143500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72" y="4009859"/>
            <a:ext cx="1781175" cy="73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2638503"/>
            <a:ext cx="6309337" cy="222344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nl-BE" sz="1600" u="sng" dirty="0" smtClean="0">
                <a:solidFill>
                  <a:srgbClr val="8A8C8E"/>
                </a:solidFill>
              </a:rPr>
              <a:t>Berekening commissie break-even:</a:t>
            </a:r>
            <a:endParaRPr lang="en-US" sz="1600" u="sng" dirty="0">
              <a:solidFill>
                <a:srgbClr val="8A8C8E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70640"/>
              </p:ext>
            </p:extLst>
          </p:nvPr>
        </p:nvGraphicFramePr>
        <p:xfrm>
          <a:off x="745594" y="1635385"/>
          <a:ext cx="541058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5291"/>
                <a:gridCol w="270529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0" i="1" dirty="0" smtClean="0">
                          <a:solidFill>
                            <a:srgbClr val="A0A1A3"/>
                          </a:solidFill>
                        </a:rPr>
                        <a:t>A = Commissie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0" i="1" dirty="0" smtClean="0">
                          <a:solidFill>
                            <a:srgbClr val="A0A1A3"/>
                          </a:solidFill>
                        </a:rPr>
                        <a:t>C = Kredietkaartkorting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i="1" dirty="0" smtClean="0">
                          <a:solidFill>
                            <a:srgbClr val="A0A1A3"/>
                          </a:solidFill>
                        </a:rPr>
                        <a:t>V = Volumekorting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i="1" dirty="0" smtClean="0">
                          <a:solidFill>
                            <a:srgbClr val="A0A1A3"/>
                          </a:solidFill>
                        </a:rPr>
                        <a:t>X = Aankoopprijs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Knelpunten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8650" y="1191694"/>
            <a:ext cx="3960000" cy="5040000"/>
          </a:xfrm>
        </p:spPr>
        <p:txBody>
          <a:bodyPr/>
          <a:lstStyle/>
          <a:p>
            <a:pPr>
              <a:buSzPct val="125000"/>
              <a:buBlip>
                <a:blip r:embed="rId2"/>
              </a:buBlip>
            </a:pPr>
            <a:r>
              <a:rPr lang="nl-BE" dirty="0"/>
              <a:t> </a:t>
            </a:r>
            <a:r>
              <a:rPr lang="nl-BE" dirty="0" smtClean="0"/>
              <a:t>Tijdsrestrictie</a:t>
            </a:r>
          </a:p>
          <a:p>
            <a:pPr lvl="1">
              <a:buSzPct val="125000"/>
              <a:buBlip>
                <a:blip r:embed="rId2"/>
              </a:buBlip>
            </a:pPr>
            <a:r>
              <a:rPr lang="nl-BE" dirty="0" smtClean="0"/>
              <a:t> Afwegingen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Contact met klant</a:t>
            </a:r>
          </a:p>
          <a:p>
            <a:pPr>
              <a:buSzPct val="125000"/>
              <a:buBlip>
                <a:blip r:embed="rId2"/>
              </a:buBlip>
            </a:pPr>
            <a:r>
              <a:rPr lang="nl-BE" dirty="0" smtClean="0"/>
              <a:t> Technische maturiteit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92" y="2137792"/>
            <a:ext cx="2582416" cy="2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a14="http://schemas.microsoft.com/office/mac/drawingml/2011/main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ddd8ea8-3d2d-47ef-810c-8dc5e3004dc3"/>
    <ds:schemaRef ds:uri="http://schemas.microsoft.com/office/2006/documentManagement/types"/>
    <ds:schemaRef ds:uri="0cd423e3-a5b5-481b-935b-d3e3553d4aa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162</TotalTime>
  <Words>119</Words>
  <Application>Microsoft Office PowerPoint</Application>
  <PresentationFormat>On-screen Show (4:3)</PresentationFormat>
  <Paragraphs>52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Airline Ticket Broker</vt:lpstr>
      <vt:lpstr>Agenda</vt:lpstr>
      <vt:lpstr>Planning</vt:lpstr>
      <vt:lpstr>Technische aanpak</vt:lpstr>
      <vt:lpstr>Datamodel</vt:lpstr>
      <vt:lpstr>Prijsberekening</vt:lpstr>
      <vt:lpstr>Knelpunten</vt:lpstr>
      <vt:lpstr>Demo</vt:lpstr>
      <vt:lpstr>Reflectie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Wesley Van Malcot</dc:creator>
  <cp:lastModifiedBy>Wesley Van Malcot</cp:lastModifiedBy>
  <cp:revision>11</cp:revision>
  <dcterms:created xsi:type="dcterms:W3CDTF">2016-11-16T07:32:46Z</dcterms:created>
  <dcterms:modified xsi:type="dcterms:W3CDTF">2016-11-16T10:35:15Z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